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E78BF-A7C7-4C18-A5B2-9912A4C91B62}" v="100" dt="2026-06-12T11:18:44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Kerri" userId="af81ddd8-197e-47fa-8dcf-28ac72a35dfa" providerId="ADAL" clId="{B8137DC0-33ED-42EF-9DDE-1BB5A019A05D}"/>
    <pc:docChg chg="undo custSel addSld modSld">
      <pc:chgData name="Brown, Kerri" userId="af81ddd8-197e-47fa-8dcf-28ac72a35dfa" providerId="ADAL" clId="{B8137DC0-33ED-42EF-9DDE-1BB5A019A05D}" dt="2026-06-12T11:18:59.090" v="278" actId="1076"/>
      <pc:docMkLst>
        <pc:docMk/>
      </pc:docMkLst>
      <pc:sldChg chg="addSp delSp modSp mod">
        <pc:chgData name="Brown, Kerri" userId="af81ddd8-197e-47fa-8dcf-28ac72a35dfa" providerId="ADAL" clId="{B8137DC0-33ED-42EF-9DDE-1BB5A019A05D}" dt="2026-06-12T11:18:59.090" v="278" actId="1076"/>
        <pc:sldMkLst>
          <pc:docMk/>
          <pc:sldMk cId="3943536149" sldId="256"/>
        </pc:sldMkLst>
        <pc:spChg chg="mod">
          <ac:chgData name="Brown, Kerri" userId="af81ddd8-197e-47fa-8dcf-28ac72a35dfa" providerId="ADAL" clId="{B8137DC0-33ED-42EF-9DDE-1BB5A019A05D}" dt="2026-06-12T10:44:35.116" v="118" actId="1076"/>
          <ac:spMkLst>
            <pc:docMk/>
            <pc:sldMk cId="3943536149" sldId="256"/>
            <ac:spMk id="10" creationId="{347A3F93-72BA-D846-CDBA-6E7FF734EE3A}"/>
          </ac:spMkLst>
        </pc:spChg>
        <pc:graphicFrameChg chg="mod">
          <ac:chgData name="Brown, Kerri" userId="af81ddd8-197e-47fa-8dcf-28ac72a35dfa" providerId="ADAL" clId="{B8137DC0-33ED-42EF-9DDE-1BB5A019A05D}" dt="2026-06-12T11:18:35.515" v="275" actId="1076"/>
          <ac:graphicFrameMkLst>
            <pc:docMk/>
            <pc:sldMk cId="3943536149" sldId="256"/>
            <ac:graphicFrameMk id="5" creationId="{371EC483-34F8-93AE-00ED-29F87DEA3D5C}"/>
          </ac:graphicFrameMkLst>
        </pc:graphicFrameChg>
        <pc:picChg chg="add del mod modCrop">
          <ac:chgData name="Brown, Kerri" userId="af81ddd8-197e-47fa-8dcf-28ac72a35dfa" providerId="ADAL" clId="{B8137DC0-33ED-42EF-9DDE-1BB5A019A05D}" dt="2026-06-12T11:17:47.967" v="244" actId="478"/>
          <ac:picMkLst>
            <pc:docMk/>
            <pc:sldMk cId="3943536149" sldId="256"/>
            <ac:picMk id="12" creationId="{677F1528-7A72-6674-07E3-645BD27D6129}"/>
          </ac:picMkLst>
        </pc:picChg>
        <pc:picChg chg="add mod">
          <ac:chgData name="Brown, Kerri" userId="af81ddd8-197e-47fa-8dcf-28ac72a35dfa" providerId="ADAL" clId="{B8137DC0-33ED-42EF-9DDE-1BB5A019A05D}" dt="2026-06-12T11:18:59.090" v="278" actId="1076"/>
          <ac:picMkLst>
            <pc:docMk/>
            <pc:sldMk cId="3943536149" sldId="256"/>
            <ac:picMk id="13" creationId="{7181C185-D871-E562-0F4F-F5ACF771B80E}"/>
          </ac:picMkLst>
        </pc:picChg>
      </pc:sldChg>
      <pc:sldChg chg="addSp delSp modSp mod">
        <pc:chgData name="Brown, Kerri" userId="af81ddd8-197e-47fa-8dcf-28ac72a35dfa" providerId="ADAL" clId="{B8137DC0-33ED-42EF-9DDE-1BB5A019A05D}" dt="2026-06-12T11:17:38.628" v="239" actId="478"/>
        <pc:sldMkLst>
          <pc:docMk/>
          <pc:sldMk cId="1136012397" sldId="257"/>
        </pc:sldMkLst>
        <pc:spChg chg="mod">
          <ac:chgData name="Brown, Kerri" userId="af81ddd8-197e-47fa-8dcf-28ac72a35dfa" providerId="ADAL" clId="{B8137DC0-33ED-42EF-9DDE-1BB5A019A05D}" dt="2026-06-12T10:38:41.847" v="15" actId="20577"/>
          <ac:spMkLst>
            <pc:docMk/>
            <pc:sldMk cId="1136012397" sldId="257"/>
            <ac:spMk id="10" creationId="{7239C35A-EFE2-9411-6F22-52EA056B77A5}"/>
          </ac:spMkLst>
        </pc:spChg>
        <pc:picChg chg="mod">
          <ac:chgData name="Brown, Kerri" userId="af81ddd8-197e-47fa-8dcf-28ac72a35dfa" providerId="ADAL" clId="{B8137DC0-33ED-42EF-9DDE-1BB5A019A05D}" dt="2026-06-12T10:43:32.217" v="66" actId="1076"/>
          <ac:picMkLst>
            <pc:docMk/>
            <pc:sldMk cId="1136012397" sldId="257"/>
            <ac:picMk id="2" creationId="{27D41573-E79A-5E47-0AE5-CA8649DEAC4D}"/>
          </ac:picMkLst>
        </pc:picChg>
        <pc:picChg chg="mod">
          <ac:chgData name="Brown, Kerri" userId="af81ddd8-197e-47fa-8dcf-28ac72a35dfa" providerId="ADAL" clId="{B8137DC0-33ED-42EF-9DDE-1BB5A019A05D}" dt="2026-06-12T10:43:33.391" v="67" actId="1076"/>
          <ac:picMkLst>
            <pc:docMk/>
            <pc:sldMk cId="1136012397" sldId="257"/>
            <ac:picMk id="3" creationId="{146A4905-748B-6209-8419-F0D5A8088013}"/>
          </ac:picMkLst>
        </pc:picChg>
        <pc:picChg chg="mod">
          <ac:chgData name="Brown, Kerri" userId="af81ddd8-197e-47fa-8dcf-28ac72a35dfa" providerId="ADAL" clId="{B8137DC0-33ED-42EF-9DDE-1BB5A019A05D}" dt="2026-06-12T10:43:30.225" v="64" actId="1076"/>
          <ac:picMkLst>
            <pc:docMk/>
            <pc:sldMk cId="1136012397" sldId="257"/>
            <ac:picMk id="7" creationId="{5ECE5D3B-EEAD-E5DD-B124-A49804C9B89D}"/>
          </ac:picMkLst>
        </pc:picChg>
        <pc:picChg chg="mod">
          <ac:chgData name="Brown, Kerri" userId="af81ddd8-197e-47fa-8dcf-28ac72a35dfa" providerId="ADAL" clId="{B8137DC0-33ED-42EF-9DDE-1BB5A019A05D}" dt="2026-06-12T10:43:27.902" v="62" actId="1076"/>
          <ac:picMkLst>
            <pc:docMk/>
            <pc:sldMk cId="1136012397" sldId="257"/>
            <ac:picMk id="8" creationId="{337F520F-70C0-43CF-A1B7-9EBF1EAC4F22}"/>
          </ac:picMkLst>
        </pc:picChg>
        <pc:picChg chg="add del mod">
          <ac:chgData name="Brown, Kerri" userId="af81ddd8-197e-47fa-8dcf-28ac72a35dfa" providerId="ADAL" clId="{B8137DC0-33ED-42EF-9DDE-1BB5A019A05D}" dt="2026-06-12T11:17:38.628" v="239" actId="478"/>
          <ac:picMkLst>
            <pc:docMk/>
            <pc:sldMk cId="1136012397" sldId="257"/>
            <ac:picMk id="11" creationId="{73E57B24-AFC9-C915-8E0E-D972FCC060C1}"/>
          </ac:picMkLst>
        </pc:picChg>
        <pc:picChg chg="add mod">
          <ac:chgData name="Brown, Kerri" userId="af81ddd8-197e-47fa-8dcf-28ac72a35dfa" providerId="ADAL" clId="{B8137DC0-33ED-42EF-9DDE-1BB5A019A05D}" dt="2026-06-12T10:43:31.311" v="65" actId="1076"/>
          <ac:picMkLst>
            <pc:docMk/>
            <pc:sldMk cId="1136012397" sldId="257"/>
            <ac:picMk id="2050" creationId="{CB1A0972-458F-EF0D-A352-B8CA9AEC291D}"/>
          </ac:picMkLst>
        </pc:picChg>
      </pc:sldChg>
      <pc:sldChg chg="addSp modSp mod">
        <pc:chgData name="Brown, Kerri" userId="af81ddd8-197e-47fa-8dcf-28ac72a35dfa" providerId="ADAL" clId="{B8137DC0-33ED-42EF-9DDE-1BB5A019A05D}" dt="2026-06-12T10:41:41.309" v="55" actId="1076"/>
        <pc:sldMkLst>
          <pc:docMk/>
          <pc:sldMk cId="1144560125" sldId="258"/>
        </pc:sldMkLst>
        <pc:spChg chg="mod">
          <ac:chgData name="Brown, Kerri" userId="af81ddd8-197e-47fa-8dcf-28ac72a35dfa" providerId="ADAL" clId="{B8137DC0-33ED-42EF-9DDE-1BB5A019A05D}" dt="2026-06-12T10:38:48.803" v="16" actId="20577"/>
          <ac:spMkLst>
            <pc:docMk/>
            <pc:sldMk cId="1144560125" sldId="258"/>
            <ac:spMk id="10" creationId="{BA3ACF32-393A-4468-57A2-D31160513DCB}"/>
          </ac:spMkLst>
        </pc:spChg>
        <pc:picChg chg="add mod">
          <ac:chgData name="Brown, Kerri" userId="af81ddd8-197e-47fa-8dcf-28ac72a35dfa" providerId="ADAL" clId="{B8137DC0-33ED-42EF-9DDE-1BB5A019A05D}" dt="2026-06-12T10:41:25.050" v="45" actId="1076"/>
          <ac:picMkLst>
            <pc:docMk/>
            <pc:sldMk cId="1144560125" sldId="258"/>
            <ac:picMk id="5" creationId="{728A95D1-886B-15E7-49DB-8CECC278E372}"/>
          </ac:picMkLst>
        </pc:picChg>
        <pc:picChg chg="add mod">
          <ac:chgData name="Brown, Kerri" userId="af81ddd8-197e-47fa-8dcf-28ac72a35dfa" providerId="ADAL" clId="{B8137DC0-33ED-42EF-9DDE-1BB5A019A05D}" dt="2026-06-12T10:41:41.309" v="55" actId="1076"/>
          <ac:picMkLst>
            <pc:docMk/>
            <pc:sldMk cId="1144560125" sldId="258"/>
            <ac:picMk id="11" creationId="{55D36075-75E2-D4A9-95CA-F6B49ACA1B2A}"/>
          </ac:picMkLst>
        </pc:picChg>
        <pc:picChg chg="add mod">
          <ac:chgData name="Brown, Kerri" userId="af81ddd8-197e-47fa-8dcf-28ac72a35dfa" providerId="ADAL" clId="{B8137DC0-33ED-42EF-9DDE-1BB5A019A05D}" dt="2026-06-12T10:41:37.294" v="52" actId="1076"/>
          <ac:picMkLst>
            <pc:docMk/>
            <pc:sldMk cId="1144560125" sldId="258"/>
            <ac:picMk id="12" creationId="{14FB5468-263B-9555-8136-6A65F37B3CE4}"/>
          </ac:picMkLst>
        </pc:picChg>
        <pc:picChg chg="add mod">
          <ac:chgData name="Brown, Kerri" userId="af81ddd8-197e-47fa-8dcf-28ac72a35dfa" providerId="ADAL" clId="{B8137DC0-33ED-42EF-9DDE-1BB5A019A05D}" dt="2026-06-12T10:41:28.586" v="49" actId="1076"/>
          <ac:picMkLst>
            <pc:docMk/>
            <pc:sldMk cId="1144560125" sldId="258"/>
            <ac:picMk id="13" creationId="{1C11F239-F43C-32ED-1657-AA46858C6AA6}"/>
          </ac:picMkLst>
        </pc:picChg>
        <pc:picChg chg="add mod">
          <ac:chgData name="Brown, Kerri" userId="af81ddd8-197e-47fa-8dcf-28ac72a35dfa" providerId="ADAL" clId="{B8137DC0-33ED-42EF-9DDE-1BB5A019A05D}" dt="2026-06-12T10:41:27.622" v="48" actId="1076"/>
          <ac:picMkLst>
            <pc:docMk/>
            <pc:sldMk cId="1144560125" sldId="258"/>
            <ac:picMk id="1026" creationId="{86D46341-C271-650D-B95F-8852D01150BF}"/>
          </ac:picMkLst>
        </pc:picChg>
      </pc:sldChg>
      <pc:sldChg chg="addSp delSp modSp add mod">
        <pc:chgData name="Brown, Kerri" userId="af81ddd8-197e-47fa-8dcf-28ac72a35dfa" providerId="ADAL" clId="{B8137DC0-33ED-42EF-9DDE-1BB5A019A05D}" dt="2026-06-12T11:18:10.336" v="258" actId="20577"/>
        <pc:sldMkLst>
          <pc:docMk/>
          <pc:sldMk cId="2905936252" sldId="259"/>
        </pc:sldMkLst>
        <pc:spChg chg="add del mod">
          <ac:chgData name="Brown, Kerri" userId="af81ddd8-197e-47fa-8dcf-28ac72a35dfa" providerId="ADAL" clId="{B8137DC0-33ED-42EF-9DDE-1BB5A019A05D}" dt="2026-06-12T11:08:11.973" v="182" actId="478"/>
          <ac:spMkLst>
            <pc:docMk/>
            <pc:sldMk cId="2905936252" sldId="259"/>
            <ac:spMk id="7" creationId="{0D96F821-3B6D-510E-96E3-DE0A0E99C3E2}"/>
          </ac:spMkLst>
        </pc:spChg>
        <pc:spChg chg="mod">
          <ac:chgData name="Brown, Kerri" userId="af81ddd8-197e-47fa-8dcf-28ac72a35dfa" providerId="ADAL" clId="{B8137DC0-33ED-42EF-9DDE-1BB5A019A05D}" dt="2026-06-12T11:18:10.336" v="258" actId="20577"/>
          <ac:spMkLst>
            <pc:docMk/>
            <pc:sldMk cId="2905936252" sldId="259"/>
            <ac:spMk id="10" creationId="{64419299-042C-38CE-A113-0F446D2FDDDF}"/>
          </ac:spMkLst>
        </pc:spChg>
        <pc:picChg chg="add mod modCrop">
          <ac:chgData name="Brown, Kerri" userId="af81ddd8-197e-47fa-8dcf-28ac72a35dfa" providerId="ADAL" clId="{B8137DC0-33ED-42EF-9DDE-1BB5A019A05D}" dt="2026-06-12T11:13:46.636" v="218" actId="1076"/>
          <ac:picMkLst>
            <pc:docMk/>
            <pc:sldMk cId="2905936252" sldId="259"/>
            <ac:picMk id="3" creationId="{0ACC0873-0C1B-2608-0E34-DEFA6C7908EB}"/>
          </ac:picMkLst>
        </pc:picChg>
        <pc:picChg chg="del">
          <ac:chgData name="Brown, Kerri" userId="af81ddd8-197e-47fa-8dcf-28ac72a35dfa" providerId="ADAL" clId="{B8137DC0-33ED-42EF-9DDE-1BB5A019A05D}" dt="2026-06-12T10:46:23.668" v="158" actId="478"/>
          <ac:picMkLst>
            <pc:docMk/>
            <pc:sldMk cId="2905936252" sldId="259"/>
            <ac:picMk id="5" creationId="{BEC9A4A6-718B-E450-D549-DC436E0CFF6F}"/>
          </ac:picMkLst>
        </pc:picChg>
        <pc:picChg chg="del">
          <ac:chgData name="Brown, Kerri" userId="af81ddd8-197e-47fa-8dcf-28ac72a35dfa" providerId="ADAL" clId="{B8137DC0-33ED-42EF-9DDE-1BB5A019A05D}" dt="2026-06-12T10:46:24.425" v="160" actId="478"/>
          <ac:picMkLst>
            <pc:docMk/>
            <pc:sldMk cId="2905936252" sldId="259"/>
            <ac:picMk id="11" creationId="{5EFBA3BC-AF6E-B844-A5F0-CA4B16BF4E27}"/>
          </ac:picMkLst>
        </pc:picChg>
        <pc:picChg chg="del">
          <ac:chgData name="Brown, Kerri" userId="af81ddd8-197e-47fa-8dcf-28ac72a35dfa" providerId="ADAL" clId="{B8137DC0-33ED-42EF-9DDE-1BB5A019A05D}" dt="2026-06-12T10:46:23.108" v="157" actId="478"/>
          <ac:picMkLst>
            <pc:docMk/>
            <pc:sldMk cId="2905936252" sldId="259"/>
            <ac:picMk id="12" creationId="{0A5FBEA4-882A-3BED-57E1-FFB88CC39B62}"/>
          </ac:picMkLst>
        </pc:picChg>
        <pc:picChg chg="del">
          <ac:chgData name="Brown, Kerri" userId="af81ddd8-197e-47fa-8dcf-28ac72a35dfa" providerId="ADAL" clId="{B8137DC0-33ED-42EF-9DDE-1BB5A019A05D}" dt="2026-06-12T10:46:24.778" v="161" actId="478"/>
          <ac:picMkLst>
            <pc:docMk/>
            <pc:sldMk cId="2905936252" sldId="259"/>
            <ac:picMk id="13" creationId="{DDDD55FF-293D-A63B-C757-71B4369EE524}"/>
          </ac:picMkLst>
        </pc:picChg>
        <pc:picChg chg="add mod modCrop">
          <ac:chgData name="Brown, Kerri" userId="af81ddd8-197e-47fa-8dcf-28ac72a35dfa" providerId="ADAL" clId="{B8137DC0-33ED-42EF-9DDE-1BB5A019A05D}" dt="2026-06-12T11:13:36.793" v="215" actId="1076"/>
          <ac:picMkLst>
            <pc:docMk/>
            <pc:sldMk cId="2905936252" sldId="259"/>
            <ac:picMk id="14" creationId="{3421B344-D00A-A47B-9E0A-85BDF89AC2B7}"/>
          </ac:picMkLst>
        </pc:picChg>
        <pc:picChg chg="del">
          <ac:chgData name="Brown, Kerri" userId="af81ddd8-197e-47fa-8dcf-28ac72a35dfa" providerId="ADAL" clId="{B8137DC0-33ED-42EF-9DDE-1BB5A019A05D}" dt="2026-06-12T10:46:24.041" v="159" actId="478"/>
          <ac:picMkLst>
            <pc:docMk/>
            <pc:sldMk cId="2905936252" sldId="259"/>
            <ac:picMk id="1026" creationId="{97EFC390-9D06-FB86-51B3-D0DBAB3152E7}"/>
          </ac:picMkLst>
        </pc:picChg>
        <pc:picChg chg="add mod">
          <ac:chgData name="Brown, Kerri" userId="af81ddd8-197e-47fa-8dcf-28ac72a35dfa" providerId="ADAL" clId="{B8137DC0-33ED-42EF-9DDE-1BB5A019A05D}" dt="2026-06-12T11:13:43.744" v="217" actId="1076"/>
          <ac:picMkLst>
            <pc:docMk/>
            <pc:sldMk cId="2905936252" sldId="259"/>
            <ac:picMk id="3074" creationId="{5629DAD1-64DF-579C-212C-8BB23AD89769}"/>
          </ac:picMkLst>
        </pc:picChg>
        <pc:picChg chg="add mod">
          <ac:chgData name="Brown, Kerri" userId="af81ddd8-197e-47fa-8dcf-28ac72a35dfa" providerId="ADAL" clId="{B8137DC0-33ED-42EF-9DDE-1BB5A019A05D}" dt="2026-06-12T11:09:41.717" v="197" actId="1076"/>
          <ac:picMkLst>
            <pc:docMk/>
            <pc:sldMk cId="2905936252" sldId="259"/>
            <ac:picMk id="3076" creationId="{381E03C2-0144-8D11-5B16-DB91B1208D35}"/>
          </ac:picMkLst>
        </pc:picChg>
        <pc:picChg chg="add del mod">
          <ac:chgData name="Brown, Kerri" userId="af81ddd8-197e-47fa-8dcf-28ac72a35dfa" providerId="ADAL" clId="{B8137DC0-33ED-42EF-9DDE-1BB5A019A05D}" dt="2026-06-12T11:13:02.280" v="204" actId="478"/>
          <ac:picMkLst>
            <pc:docMk/>
            <pc:sldMk cId="2905936252" sldId="259"/>
            <ac:picMk id="3080" creationId="{59296050-1070-E55B-99DF-411C5DF26320}"/>
          </ac:picMkLst>
        </pc:picChg>
        <pc:picChg chg="add mod">
          <ac:chgData name="Brown, Kerri" userId="af81ddd8-197e-47fa-8dcf-28ac72a35dfa" providerId="ADAL" clId="{B8137DC0-33ED-42EF-9DDE-1BB5A019A05D}" dt="2026-06-12T11:13:26.583" v="214" actId="14100"/>
          <ac:picMkLst>
            <pc:docMk/>
            <pc:sldMk cId="2905936252" sldId="259"/>
            <ac:picMk id="3082" creationId="{34FEB001-98BD-AEC5-3E5E-D02213FE9D0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92E3F-C404-4484-A1BC-A44CA5424DB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73EA92C-345A-45EF-A192-2F60B04E7A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the furniture for safe games. </a:t>
          </a:r>
        </a:p>
      </dgm:t>
    </dgm:pt>
    <dgm:pt modelId="{A61AF2CD-F164-45B1-823A-26B6B347F915}" type="parTrans" cxnId="{E6DBFC16-D75B-492A-B27B-F2140E6A5092}">
      <dgm:prSet/>
      <dgm:spPr/>
      <dgm:t>
        <a:bodyPr/>
        <a:lstStyle/>
        <a:p>
          <a:endParaRPr lang="en-US"/>
        </a:p>
      </dgm:t>
    </dgm:pt>
    <dgm:pt modelId="{790FB447-B271-44E8-A034-3A0B0F284B7B}" type="sibTrans" cxnId="{E6DBFC16-D75B-492A-B27B-F2140E6A50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DFA112-CC7F-412E-8A3A-D971881216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safe equipment for the size of the space (soft balls, balloons, woggles for striking).</a:t>
          </a:r>
        </a:p>
      </dgm:t>
    </dgm:pt>
    <dgm:pt modelId="{FA7EBDDB-E968-45AA-8E1B-76F2FC2B0FF5}" type="parTrans" cxnId="{5949BC21-2DC1-4512-95F2-1813976FD3CC}">
      <dgm:prSet/>
      <dgm:spPr/>
      <dgm:t>
        <a:bodyPr/>
        <a:lstStyle/>
        <a:p>
          <a:endParaRPr lang="en-US"/>
        </a:p>
      </dgm:t>
    </dgm:pt>
    <dgm:pt modelId="{B384AF33-C910-4FE2-AB5E-E997DDE0CDD1}" type="sibTrans" cxnId="{5949BC21-2DC1-4512-95F2-1813976FD3C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9B2748-B180-400F-8624-6400EBA5FC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Inside and outside can both be used for a variety of activities.</a:t>
          </a:r>
        </a:p>
      </dgm:t>
    </dgm:pt>
    <dgm:pt modelId="{EAA877B5-9BAA-42F0-8F7A-46278A6527C1}" type="parTrans" cxnId="{6F2DA1D0-88B6-4B97-B9F6-276BC161F615}">
      <dgm:prSet/>
      <dgm:spPr/>
      <dgm:t>
        <a:bodyPr/>
        <a:lstStyle/>
        <a:p>
          <a:endParaRPr lang="en-US"/>
        </a:p>
      </dgm:t>
    </dgm:pt>
    <dgm:pt modelId="{AFF8CF8C-4F76-41CC-91E8-AEC8DA95416F}" type="sibTrans" cxnId="{6F2DA1D0-88B6-4B97-B9F6-276BC161F6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98DD47-010D-41B6-A9B7-539E4EB7AE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Move furniture out of the way to increase space for activities.</a:t>
          </a:r>
        </a:p>
      </dgm:t>
    </dgm:pt>
    <dgm:pt modelId="{014ACF7D-64A7-41FA-A198-88D8043B319D}" type="parTrans" cxnId="{36ACD324-8077-4CEE-92AC-DA10D62B07E0}">
      <dgm:prSet/>
      <dgm:spPr/>
      <dgm:t>
        <a:bodyPr/>
        <a:lstStyle/>
        <a:p>
          <a:endParaRPr lang="en-US"/>
        </a:p>
      </dgm:t>
    </dgm:pt>
    <dgm:pt modelId="{F1CA5942-AC09-4ADC-A05F-1830932CA560}" type="sibTrans" cxnId="{36ACD324-8077-4CEE-92AC-DA10D62B07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6F0E95-4B4A-4337-B470-C48205A026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trips to the park and beach to develop skills in larger spaces.</a:t>
          </a:r>
        </a:p>
      </dgm:t>
    </dgm:pt>
    <dgm:pt modelId="{9C587FDE-FAE9-43C9-A4D8-D770DFD958AB}" type="parTrans" cxnId="{E8096A0E-B8AE-4FC5-BCEA-2166A6B655D5}">
      <dgm:prSet/>
      <dgm:spPr/>
      <dgm:t>
        <a:bodyPr/>
        <a:lstStyle/>
        <a:p>
          <a:endParaRPr lang="en-US"/>
        </a:p>
      </dgm:t>
    </dgm:pt>
    <dgm:pt modelId="{DD5629BC-CEA2-4E43-AB69-F8F651FC54A2}" type="sibTrans" cxnId="{E8096A0E-B8AE-4FC5-BCEA-2166A6B655D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EA57623-ACA4-4266-BD8A-CE92FBB25F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adult led activities sometimes to expose the children to different skills.</a:t>
          </a:r>
        </a:p>
      </dgm:t>
    </dgm:pt>
    <dgm:pt modelId="{B942B9D5-6A40-481F-A9BB-5F728B6B67C9}" type="parTrans" cxnId="{0E5652C2-3D7B-462D-B23D-3BBD592B92FB}">
      <dgm:prSet/>
      <dgm:spPr/>
      <dgm:t>
        <a:bodyPr/>
        <a:lstStyle/>
        <a:p>
          <a:endParaRPr lang="en-GB"/>
        </a:p>
      </dgm:t>
    </dgm:pt>
    <dgm:pt modelId="{069E01E3-ACE3-4804-9DE6-A8D9BB6FA10E}" type="sibTrans" cxnId="{0E5652C2-3D7B-462D-B23D-3BBD592B92FB}">
      <dgm:prSet/>
      <dgm:spPr/>
      <dgm:t>
        <a:bodyPr/>
        <a:lstStyle/>
        <a:p>
          <a:endParaRPr lang="en-GB"/>
        </a:p>
      </dgm:t>
    </dgm:pt>
    <dgm:pt modelId="{A744B2DE-A2B3-40EC-A705-2B6A99CF1306}" type="pres">
      <dgm:prSet presAssocID="{AD792E3F-C404-4484-A1BC-A44CA5424DBD}" presName="root" presStyleCnt="0">
        <dgm:presLayoutVars>
          <dgm:dir/>
          <dgm:resizeHandles val="exact"/>
        </dgm:presLayoutVars>
      </dgm:prSet>
      <dgm:spPr/>
    </dgm:pt>
    <dgm:pt modelId="{AE66635D-E71F-4116-AD96-957724C8E4DF}" type="pres">
      <dgm:prSet presAssocID="{AD792E3F-C404-4484-A1BC-A44CA5424DBD}" presName="container" presStyleCnt="0">
        <dgm:presLayoutVars>
          <dgm:dir/>
          <dgm:resizeHandles val="exact"/>
        </dgm:presLayoutVars>
      </dgm:prSet>
      <dgm:spPr/>
    </dgm:pt>
    <dgm:pt modelId="{D9BE6F90-CD1D-4204-8B33-6FF529C92789}" type="pres">
      <dgm:prSet presAssocID="{F73EA92C-345A-45EF-A192-2F60B04E7A3B}" presName="compNode" presStyleCnt="0"/>
      <dgm:spPr/>
    </dgm:pt>
    <dgm:pt modelId="{55162F01-384A-4222-8F22-1469D67A66C2}" type="pres">
      <dgm:prSet presAssocID="{F73EA92C-345A-45EF-A192-2F60B04E7A3B}" presName="iconBgRect" presStyleLbl="bgShp" presStyleIdx="0" presStyleCnt="6"/>
      <dgm:spPr/>
    </dgm:pt>
    <dgm:pt modelId="{F511B063-DDF6-428D-BA22-2D0E46762617}" type="pres">
      <dgm:prSet presAssocID="{F73EA92C-345A-45EF-A192-2F60B04E7A3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and chairs with solid fill"/>
        </a:ext>
      </dgm:extLst>
    </dgm:pt>
    <dgm:pt modelId="{742CABB3-8E6D-4284-816A-CC3507185D3F}" type="pres">
      <dgm:prSet presAssocID="{F73EA92C-345A-45EF-A192-2F60B04E7A3B}" presName="spaceRect" presStyleCnt="0"/>
      <dgm:spPr/>
    </dgm:pt>
    <dgm:pt modelId="{49848B8C-D335-4310-A9D3-BA1AD3336B23}" type="pres">
      <dgm:prSet presAssocID="{F73EA92C-345A-45EF-A192-2F60B04E7A3B}" presName="textRect" presStyleLbl="revTx" presStyleIdx="0" presStyleCnt="6">
        <dgm:presLayoutVars>
          <dgm:chMax val="1"/>
          <dgm:chPref val="1"/>
        </dgm:presLayoutVars>
      </dgm:prSet>
      <dgm:spPr/>
    </dgm:pt>
    <dgm:pt modelId="{BECB64EC-F4A8-4A89-B707-225FF6FA8C08}" type="pres">
      <dgm:prSet presAssocID="{790FB447-B271-44E8-A034-3A0B0F284B7B}" presName="sibTrans" presStyleLbl="sibTrans2D1" presStyleIdx="0" presStyleCnt="0"/>
      <dgm:spPr/>
    </dgm:pt>
    <dgm:pt modelId="{A32A2413-5BC8-408B-9C50-3A6405E14EB5}" type="pres">
      <dgm:prSet presAssocID="{4FDFA112-CC7F-412E-8A3A-D97188121659}" presName="compNode" presStyleCnt="0"/>
      <dgm:spPr/>
    </dgm:pt>
    <dgm:pt modelId="{7837CC75-1911-4637-A561-5BFA242A17DE}" type="pres">
      <dgm:prSet presAssocID="{4FDFA112-CC7F-412E-8A3A-D97188121659}" presName="iconBgRect" presStyleLbl="bgShp" presStyleIdx="1" presStyleCnt="6"/>
      <dgm:spPr/>
    </dgm:pt>
    <dgm:pt modelId="{615C2D29-9B57-446C-82BE-1B9564D878AE}" type="pres">
      <dgm:prSet presAssocID="{4FDFA112-CC7F-412E-8A3A-D9718812165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1D7728D0-A192-4AAA-B280-D56BCEC0748B}" type="pres">
      <dgm:prSet presAssocID="{4FDFA112-CC7F-412E-8A3A-D97188121659}" presName="spaceRect" presStyleCnt="0"/>
      <dgm:spPr/>
    </dgm:pt>
    <dgm:pt modelId="{CA8BC2CD-A6FC-4D56-B2C6-2DDBA9EB6C93}" type="pres">
      <dgm:prSet presAssocID="{4FDFA112-CC7F-412E-8A3A-D97188121659}" presName="textRect" presStyleLbl="revTx" presStyleIdx="1" presStyleCnt="6">
        <dgm:presLayoutVars>
          <dgm:chMax val="1"/>
          <dgm:chPref val="1"/>
        </dgm:presLayoutVars>
      </dgm:prSet>
      <dgm:spPr/>
    </dgm:pt>
    <dgm:pt modelId="{6FE61A7F-D745-4441-8EDD-23A8F1BF3995}" type="pres">
      <dgm:prSet presAssocID="{B384AF33-C910-4FE2-AB5E-E997DDE0CDD1}" presName="sibTrans" presStyleLbl="sibTrans2D1" presStyleIdx="0" presStyleCnt="0"/>
      <dgm:spPr/>
    </dgm:pt>
    <dgm:pt modelId="{3BF87593-13C5-463F-B9EA-5264E95F001A}" type="pres">
      <dgm:prSet presAssocID="{C59B2748-B180-400F-8624-6400EBA5FC4A}" presName="compNode" presStyleCnt="0"/>
      <dgm:spPr/>
    </dgm:pt>
    <dgm:pt modelId="{9DADFBAA-5549-4BA0-8225-1B1D6683E4F7}" type="pres">
      <dgm:prSet presAssocID="{C59B2748-B180-400F-8624-6400EBA5FC4A}" presName="iconBgRect" presStyleLbl="bgShp" presStyleIdx="2" presStyleCnt="6"/>
      <dgm:spPr/>
    </dgm:pt>
    <dgm:pt modelId="{F457E6FE-F408-4DB3-8963-B2F59B3894C8}" type="pres">
      <dgm:prSet presAssocID="{C59B2748-B180-400F-8624-6400EBA5FC4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with solid fill"/>
        </a:ext>
      </dgm:extLst>
    </dgm:pt>
    <dgm:pt modelId="{9FD7C5B1-5962-475D-AA9A-9ADB941FFA44}" type="pres">
      <dgm:prSet presAssocID="{C59B2748-B180-400F-8624-6400EBA5FC4A}" presName="spaceRect" presStyleCnt="0"/>
      <dgm:spPr/>
    </dgm:pt>
    <dgm:pt modelId="{6D76491D-23B0-43A2-A002-1617D26CD03A}" type="pres">
      <dgm:prSet presAssocID="{C59B2748-B180-400F-8624-6400EBA5FC4A}" presName="textRect" presStyleLbl="revTx" presStyleIdx="2" presStyleCnt="6" custScaleX="98646">
        <dgm:presLayoutVars>
          <dgm:chMax val="1"/>
          <dgm:chPref val="1"/>
        </dgm:presLayoutVars>
      </dgm:prSet>
      <dgm:spPr/>
    </dgm:pt>
    <dgm:pt modelId="{7422F219-3304-4ADA-A280-BE7627D52E9F}" type="pres">
      <dgm:prSet presAssocID="{AFF8CF8C-4F76-41CC-91E8-AEC8DA95416F}" presName="sibTrans" presStyleLbl="sibTrans2D1" presStyleIdx="0" presStyleCnt="0"/>
      <dgm:spPr/>
    </dgm:pt>
    <dgm:pt modelId="{A17B2BE3-674A-43C2-8823-46B9B2183071}" type="pres">
      <dgm:prSet presAssocID="{0398DD47-010D-41B6-A9B7-539E4EB7AE84}" presName="compNode" presStyleCnt="0"/>
      <dgm:spPr/>
    </dgm:pt>
    <dgm:pt modelId="{D3BC1654-CACD-43B8-ADF0-F1EA5CDE437B}" type="pres">
      <dgm:prSet presAssocID="{0398DD47-010D-41B6-A9B7-539E4EB7AE84}" presName="iconBgRect" presStyleLbl="bgShp" presStyleIdx="3" presStyleCnt="6"/>
      <dgm:spPr/>
    </dgm:pt>
    <dgm:pt modelId="{C0F72009-65ED-4C19-969C-2D54108FE60A}" type="pres">
      <dgm:prSet presAssocID="{0398DD47-010D-41B6-A9B7-539E4EB7AE8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: Floor routine with solid fill"/>
        </a:ext>
      </dgm:extLst>
    </dgm:pt>
    <dgm:pt modelId="{D66A54D2-96EA-48C3-80FE-3E11F5198EB5}" type="pres">
      <dgm:prSet presAssocID="{0398DD47-010D-41B6-A9B7-539E4EB7AE84}" presName="spaceRect" presStyleCnt="0"/>
      <dgm:spPr/>
    </dgm:pt>
    <dgm:pt modelId="{2B570919-46C1-4956-9F1F-E83A3C86410C}" type="pres">
      <dgm:prSet presAssocID="{0398DD47-010D-41B6-A9B7-539E4EB7AE84}" presName="textRect" presStyleLbl="revTx" presStyleIdx="3" presStyleCnt="6">
        <dgm:presLayoutVars>
          <dgm:chMax val="1"/>
          <dgm:chPref val="1"/>
        </dgm:presLayoutVars>
      </dgm:prSet>
      <dgm:spPr/>
    </dgm:pt>
    <dgm:pt modelId="{7F1E18C4-64CB-4377-B6D9-16B65AE5D3E1}" type="pres">
      <dgm:prSet presAssocID="{F1CA5942-AC09-4ADC-A05F-1830932CA560}" presName="sibTrans" presStyleLbl="sibTrans2D1" presStyleIdx="0" presStyleCnt="0"/>
      <dgm:spPr/>
    </dgm:pt>
    <dgm:pt modelId="{9C0E13C9-870A-4DB1-B625-F24FE6C02FDE}" type="pres">
      <dgm:prSet presAssocID="{0B6F0E95-4B4A-4337-B470-C48205A0261F}" presName="compNode" presStyleCnt="0"/>
      <dgm:spPr/>
    </dgm:pt>
    <dgm:pt modelId="{9543B8C7-70BD-4753-878F-950009C0F1E5}" type="pres">
      <dgm:prSet presAssocID="{0B6F0E95-4B4A-4337-B470-C48205A0261F}" presName="iconBgRect" presStyleLbl="bgShp" presStyleIdx="4" presStyleCnt="6"/>
      <dgm:spPr/>
    </dgm:pt>
    <dgm:pt modelId="{6DF2A670-2B02-40C6-97F9-23FFCB3973AD}" type="pres">
      <dgm:prSet presAssocID="{0B6F0E95-4B4A-4337-B470-C48205A0261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18BA0FAC-8A99-4B4A-9452-E34A451F1FFA}" type="pres">
      <dgm:prSet presAssocID="{0B6F0E95-4B4A-4337-B470-C48205A0261F}" presName="spaceRect" presStyleCnt="0"/>
      <dgm:spPr/>
    </dgm:pt>
    <dgm:pt modelId="{C8555A07-C70E-4BEF-AD2B-70D40A2A96A3}" type="pres">
      <dgm:prSet presAssocID="{0B6F0E95-4B4A-4337-B470-C48205A0261F}" presName="textRect" presStyleLbl="revTx" presStyleIdx="4" presStyleCnt="6">
        <dgm:presLayoutVars>
          <dgm:chMax val="1"/>
          <dgm:chPref val="1"/>
        </dgm:presLayoutVars>
      </dgm:prSet>
      <dgm:spPr/>
    </dgm:pt>
    <dgm:pt modelId="{621BDDF3-14C5-4DC5-83FE-63ADA73B607F}" type="pres">
      <dgm:prSet presAssocID="{DD5629BC-CEA2-4E43-AB69-F8F651FC54A2}" presName="sibTrans" presStyleLbl="sibTrans2D1" presStyleIdx="0" presStyleCnt="0"/>
      <dgm:spPr/>
    </dgm:pt>
    <dgm:pt modelId="{CC5EEBF7-4D38-45F6-ACBF-FB178D92534D}" type="pres">
      <dgm:prSet presAssocID="{AEA57623-ACA4-4266-BD8A-CE92FBB25F09}" presName="compNode" presStyleCnt="0"/>
      <dgm:spPr/>
    </dgm:pt>
    <dgm:pt modelId="{E63EB4F9-929B-4DBF-B6A3-BDCEBA78BB39}" type="pres">
      <dgm:prSet presAssocID="{AEA57623-ACA4-4266-BD8A-CE92FBB25F09}" presName="iconBgRect" presStyleLbl="bgShp" presStyleIdx="5" presStyleCnt="6"/>
      <dgm:spPr/>
    </dgm:pt>
    <dgm:pt modelId="{E71CC171-5A0F-4C6A-8CBE-3ABB9F4A2E59}" type="pres">
      <dgm:prSet presAssocID="{AEA57623-ACA4-4266-BD8A-CE92FBB25F0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 with solid fill"/>
        </a:ext>
      </dgm:extLst>
    </dgm:pt>
    <dgm:pt modelId="{5A7B771F-7838-4ADA-9A1A-7D623F79F924}" type="pres">
      <dgm:prSet presAssocID="{AEA57623-ACA4-4266-BD8A-CE92FBB25F09}" presName="spaceRect" presStyleCnt="0"/>
      <dgm:spPr/>
    </dgm:pt>
    <dgm:pt modelId="{C338036E-1104-4BA9-AA56-868BEC2F2F4D}" type="pres">
      <dgm:prSet presAssocID="{AEA57623-ACA4-4266-BD8A-CE92FBB25F0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6559F02-236A-42D0-AA14-C8F52E979896}" type="presOf" srcId="{AFF8CF8C-4F76-41CC-91E8-AEC8DA95416F}" destId="{7422F219-3304-4ADA-A280-BE7627D52E9F}" srcOrd="0" destOrd="0" presId="urn:microsoft.com/office/officeart/2018/2/layout/IconCircleList"/>
    <dgm:cxn modelId="{E34BC303-BB36-4134-89E0-8069DDE5CD82}" type="presOf" srcId="{F73EA92C-345A-45EF-A192-2F60B04E7A3B}" destId="{49848B8C-D335-4310-A9D3-BA1AD3336B23}" srcOrd="0" destOrd="0" presId="urn:microsoft.com/office/officeart/2018/2/layout/IconCircleList"/>
    <dgm:cxn modelId="{E8096A0E-B8AE-4FC5-BCEA-2166A6B655D5}" srcId="{AD792E3F-C404-4484-A1BC-A44CA5424DBD}" destId="{0B6F0E95-4B4A-4337-B470-C48205A0261F}" srcOrd="4" destOrd="0" parTransId="{9C587FDE-FAE9-43C9-A4D8-D770DFD958AB}" sibTransId="{DD5629BC-CEA2-4E43-AB69-F8F651FC54A2}"/>
    <dgm:cxn modelId="{A1D60814-EF36-4058-A378-4CDBE6CDEF5F}" type="presOf" srcId="{C59B2748-B180-400F-8624-6400EBA5FC4A}" destId="{6D76491D-23B0-43A2-A002-1617D26CD03A}" srcOrd="0" destOrd="0" presId="urn:microsoft.com/office/officeart/2018/2/layout/IconCircleList"/>
    <dgm:cxn modelId="{E6DBFC16-D75B-492A-B27B-F2140E6A5092}" srcId="{AD792E3F-C404-4484-A1BC-A44CA5424DBD}" destId="{F73EA92C-345A-45EF-A192-2F60B04E7A3B}" srcOrd="0" destOrd="0" parTransId="{A61AF2CD-F164-45B1-823A-26B6B347F915}" sibTransId="{790FB447-B271-44E8-A034-3A0B0F284B7B}"/>
    <dgm:cxn modelId="{5F6A1619-BCC1-493C-9F7E-B5446BC61A8A}" type="presOf" srcId="{AD792E3F-C404-4484-A1BC-A44CA5424DBD}" destId="{A744B2DE-A2B3-40EC-A705-2B6A99CF1306}" srcOrd="0" destOrd="0" presId="urn:microsoft.com/office/officeart/2018/2/layout/IconCircleList"/>
    <dgm:cxn modelId="{2FF5B71B-97B8-45D0-80BB-C968C8B6B517}" type="presOf" srcId="{4FDFA112-CC7F-412E-8A3A-D97188121659}" destId="{CA8BC2CD-A6FC-4D56-B2C6-2DDBA9EB6C93}" srcOrd="0" destOrd="0" presId="urn:microsoft.com/office/officeart/2018/2/layout/IconCircleList"/>
    <dgm:cxn modelId="{5949BC21-2DC1-4512-95F2-1813976FD3CC}" srcId="{AD792E3F-C404-4484-A1BC-A44CA5424DBD}" destId="{4FDFA112-CC7F-412E-8A3A-D97188121659}" srcOrd="1" destOrd="0" parTransId="{FA7EBDDB-E968-45AA-8E1B-76F2FC2B0FF5}" sibTransId="{B384AF33-C910-4FE2-AB5E-E997DDE0CDD1}"/>
    <dgm:cxn modelId="{36ACD324-8077-4CEE-92AC-DA10D62B07E0}" srcId="{AD792E3F-C404-4484-A1BC-A44CA5424DBD}" destId="{0398DD47-010D-41B6-A9B7-539E4EB7AE84}" srcOrd="3" destOrd="0" parTransId="{014ACF7D-64A7-41FA-A198-88D8043B319D}" sibTransId="{F1CA5942-AC09-4ADC-A05F-1830932CA560}"/>
    <dgm:cxn modelId="{11780043-0634-4455-B097-EBFD5DCC6CBC}" type="presOf" srcId="{B384AF33-C910-4FE2-AB5E-E997DDE0CDD1}" destId="{6FE61A7F-D745-4441-8EDD-23A8F1BF3995}" srcOrd="0" destOrd="0" presId="urn:microsoft.com/office/officeart/2018/2/layout/IconCircleList"/>
    <dgm:cxn modelId="{D58E227E-B01F-4A5C-965D-ED58207B6452}" type="presOf" srcId="{F1CA5942-AC09-4ADC-A05F-1830932CA560}" destId="{7F1E18C4-64CB-4377-B6D9-16B65AE5D3E1}" srcOrd="0" destOrd="0" presId="urn:microsoft.com/office/officeart/2018/2/layout/IconCircleList"/>
    <dgm:cxn modelId="{2837488C-D894-4D7F-BF7B-24B08A4AE228}" type="presOf" srcId="{DD5629BC-CEA2-4E43-AB69-F8F651FC54A2}" destId="{621BDDF3-14C5-4DC5-83FE-63ADA73B607F}" srcOrd="0" destOrd="0" presId="urn:microsoft.com/office/officeart/2018/2/layout/IconCircleList"/>
    <dgm:cxn modelId="{69B0DD96-7D40-44A7-89B0-437DE4E414B2}" type="presOf" srcId="{0B6F0E95-4B4A-4337-B470-C48205A0261F}" destId="{C8555A07-C70E-4BEF-AD2B-70D40A2A96A3}" srcOrd="0" destOrd="0" presId="urn:microsoft.com/office/officeart/2018/2/layout/IconCircleList"/>
    <dgm:cxn modelId="{04587A9C-63E3-449F-B9EC-CBED12FEEB67}" type="presOf" srcId="{790FB447-B271-44E8-A034-3A0B0F284B7B}" destId="{BECB64EC-F4A8-4A89-B707-225FF6FA8C08}" srcOrd="0" destOrd="0" presId="urn:microsoft.com/office/officeart/2018/2/layout/IconCircleList"/>
    <dgm:cxn modelId="{3222039D-9C2C-4C3B-AEFC-79B21CA6E265}" type="presOf" srcId="{AEA57623-ACA4-4266-BD8A-CE92FBB25F09}" destId="{C338036E-1104-4BA9-AA56-868BEC2F2F4D}" srcOrd="0" destOrd="0" presId="urn:microsoft.com/office/officeart/2018/2/layout/IconCircleList"/>
    <dgm:cxn modelId="{097EE4A2-B992-4E4A-9B8B-EE3188BCD1A1}" type="presOf" srcId="{0398DD47-010D-41B6-A9B7-539E4EB7AE84}" destId="{2B570919-46C1-4956-9F1F-E83A3C86410C}" srcOrd="0" destOrd="0" presId="urn:microsoft.com/office/officeart/2018/2/layout/IconCircleList"/>
    <dgm:cxn modelId="{0E5652C2-3D7B-462D-B23D-3BBD592B92FB}" srcId="{AD792E3F-C404-4484-A1BC-A44CA5424DBD}" destId="{AEA57623-ACA4-4266-BD8A-CE92FBB25F09}" srcOrd="5" destOrd="0" parTransId="{B942B9D5-6A40-481F-A9BB-5F728B6B67C9}" sibTransId="{069E01E3-ACE3-4804-9DE6-A8D9BB6FA10E}"/>
    <dgm:cxn modelId="{6F2DA1D0-88B6-4B97-B9F6-276BC161F615}" srcId="{AD792E3F-C404-4484-A1BC-A44CA5424DBD}" destId="{C59B2748-B180-400F-8624-6400EBA5FC4A}" srcOrd="2" destOrd="0" parTransId="{EAA877B5-9BAA-42F0-8F7A-46278A6527C1}" sibTransId="{AFF8CF8C-4F76-41CC-91E8-AEC8DA95416F}"/>
    <dgm:cxn modelId="{DD0475D2-B161-4FA1-9D54-ABE6B71D1D61}" type="presParOf" srcId="{A744B2DE-A2B3-40EC-A705-2B6A99CF1306}" destId="{AE66635D-E71F-4116-AD96-957724C8E4DF}" srcOrd="0" destOrd="0" presId="urn:microsoft.com/office/officeart/2018/2/layout/IconCircleList"/>
    <dgm:cxn modelId="{7277F73E-ADD9-44EF-BCBF-D95BE40FB52F}" type="presParOf" srcId="{AE66635D-E71F-4116-AD96-957724C8E4DF}" destId="{D9BE6F90-CD1D-4204-8B33-6FF529C92789}" srcOrd="0" destOrd="0" presId="urn:microsoft.com/office/officeart/2018/2/layout/IconCircleList"/>
    <dgm:cxn modelId="{D75EDAE0-86B8-4889-AEA5-1588F2928F72}" type="presParOf" srcId="{D9BE6F90-CD1D-4204-8B33-6FF529C92789}" destId="{55162F01-384A-4222-8F22-1469D67A66C2}" srcOrd="0" destOrd="0" presId="urn:microsoft.com/office/officeart/2018/2/layout/IconCircleList"/>
    <dgm:cxn modelId="{2EF1D614-1E57-4532-824E-AF2D093AE17F}" type="presParOf" srcId="{D9BE6F90-CD1D-4204-8B33-6FF529C92789}" destId="{F511B063-DDF6-428D-BA22-2D0E46762617}" srcOrd="1" destOrd="0" presId="urn:microsoft.com/office/officeart/2018/2/layout/IconCircleList"/>
    <dgm:cxn modelId="{CFD37193-7702-406C-AF95-2D3560E1E208}" type="presParOf" srcId="{D9BE6F90-CD1D-4204-8B33-6FF529C92789}" destId="{742CABB3-8E6D-4284-816A-CC3507185D3F}" srcOrd="2" destOrd="0" presId="urn:microsoft.com/office/officeart/2018/2/layout/IconCircleList"/>
    <dgm:cxn modelId="{054CA228-CBAC-4C9E-A8DE-E288CE8F3A6E}" type="presParOf" srcId="{D9BE6F90-CD1D-4204-8B33-6FF529C92789}" destId="{49848B8C-D335-4310-A9D3-BA1AD3336B23}" srcOrd="3" destOrd="0" presId="urn:microsoft.com/office/officeart/2018/2/layout/IconCircleList"/>
    <dgm:cxn modelId="{2C6EA3E9-5A28-45B3-A660-554778861389}" type="presParOf" srcId="{AE66635D-E71F-4116-AD96-957724C8E4DF}" destId="{BECB64EC-F4A8-4A89-B707-225FF6FA8C08}" srcOrd="1" destOrd="0" presId="urn:microsoft.com/office/officeart/2018/2/layout/IconCircleList"/>
    <dgm:cxn modelId="{BB164909-E988-419F-878C-09D4ACD9FF6B}" type="presParOf" srcId="{AE66635D-E71F-4116-AD96-957724C8E4DF}" destId="{A32A2413-5BC8-408B-9C50-3A6405E14EB5}" srcOrd="2" destOrd="0" presId="urn:microsoft.com/office/officeart/2018/2/layout/IconCircleList"/>
    <dgm:cxn modelId="{B372F557-3AC8-4242-A82C-A1A3868630CF}" type="presParOf" srcId="{A32A2413-5BC8-408B-9C50-3A6405E14EB5}" destId="{7837CC75-1911-4637-A561-5BFA242A17DE}" srcOrd="0" destOrd="0" presId="urn:microsoft.com/office/officeart/2018/2/layout/IconCircleList"/>
    <dgm:cxn modelId="{853B19E2-3586-46E1-AFD3-C993CD61D8D3}" type="presParOf" srcId="{A32A2413-5BC8-408B-9C50-3A6405E14EB5}" destId="{615C2D29-9B57-446C-82BE-1B9564D878AE}" srcOrd="1" destOrd="0" presId="urn:microsoft.com/office/officeart/2018/2/layout/IconCircleList"/>
    <dgm:cxn modelId="{044140B0-5F83-4736-8D86-E98B1F8891D2}" type="presParOf" srcId="{A32A2413-5BC8-408B-9C50-3A6405E14EB5}" destId="{1D7728D0-A192-4AAA-B280-D56BCEC0748B}" srcOrd="2" destOrd="0" presId="urn:microsoft.com/office/officeart/2018/2/layout/IconCircleList"/>
    <dgm:cxn modelId="{07A57167-9C82-46C2-A67D-8981A93BA0A4}" type="presParOf" srcId="{A32A2413-5BC8-408B-9C50-3A6405E14EB5}" destId="{CA8BC2CD-A6FC-4D56-B2C6-2DDBA9EB6C93}" srcOrd="3" destOrd="0" presId="urn:microsoft.com/office/officeart/2018/2/layout/IconCircleList"/>
    <dgm:cxn modelId="{02333C55-51F0-4283-AA2F-C579E4AF2E05}" type="presParOf" srcId="{AE66635D-E71F-4116-AD96-957724C8E4DF}" destId="{6FE61A7F-D745-4441-8EDD-23A8F1BF3995}" srcOrd="3" destOrd="0" presId="urn:microsoft.com/office/officeart/2018/2/layout/IconCircleList"/>
    <dgm:cxn modelId="{2AC5B304-B6D5-44E1-935D-CC8788B94438}" type="presParOf" srcId="{AE66635D-E71F-4116-AD96-957724C8E4DF}" destId="{3BF87593-13C5-463F-B9EA-5264E95F001A}" srcOrd="4" destOrd="0" presId="urn:microsoft.com/office/officeart/2018/2/layout/IconCircleList"/>
    <dgm:cxn modelId="{97AA20DB-2CB0-459D-BC78-FB09F3F3EAA6}" type="presParOf" srcId="{3BF87593-13C5-463F-B9EA-5264E95F001A}" destId="{9DADFBAA-5549-4BA0-8225-1B1D6683E4F7}" srcOrd="0" destOrd="0" presId="urn:microsoft.com/office/officeart/2018/2/layout/IconCircleList"/>
    <dgm:cxn modelId="{7AD0A20C-561E-4FCD-8FAF-EB0812FD39A4}" type="presParOf" srcId="{3BF87593-13C5-463F-B9EA-5264E95F001A}" destId="{F457E6FE-F408-4DB3-8963-B2F59B3894C8}" srcOrd="1" destOrd="0" presId="urn:microsoft.com/office/officeart/2018/2/layout/IconCircleList"/>
    <dgm:cxn modelId="{D621364A-7312-46FD-A78F-D1E26CA77A62}" type="presParOf" srcId="{3BF87593-13C5-463F-B9EA-5264E95F001A}" destId="{9FD7C5B1-5962-475D-AA9A-9ADB941FFA44}" srcOrd="2" destOrd="0" presId="urn:microsoft.com/office/officeart/2018/2/layout/IconCircleList"/>
    <dgm:cxn modelId="{485AF625-B760-48E9-AB09-3F6E9C631BA6}" type="presParOf" srcId="{3BF87593-13C5-463F-B9EA-5264E95F001A}" destId="{6D76491D-23B0-43A2-A002-1617D26CD03A}" srcOrd="3" destOrd="0" presId="urn:microsoft.com/office/officeart/2018/2/layout/IconCircleList"/>
    <dgm:cxn modelId="{74934B8D-3233-4746-841B-0FA6EF37CEE2}" type="presParOf" srcId="{AE66635D-E71F-4116-AD96-957724C8E4DF}" destId="{7422F219-3304-4ADA-A280-BE7627D52E9F}" srcOrd="5" destOrd="0" presId="urn:microsoft.com/office/officeart/2018/2/layout/IconCircleList"/>
    <dgm:cxn modelId="{FC041555-B8C7-4186-B296-598393DB0BCD}" type="presParOf" srcId="{AE66635D-E71F-4116-AD96-957724C8E4DF}" destId="{A17B2BE3-674A-43C2-8823-46B9B2183071}" srcOrd="6" destOrd="0" presId="urn:microsoft.com/office/officeart/2018/2/layout/IconCircleList"/>
    <dgm:cxn modelId="{EA93E51E-DB71-45E1-831D-FA45EE47FC51}" type="presParOf" srcId="{A17B2BE3-674A-43C2-8823-46B9B2183071}" destId="{D3BC1654-CACD-43B8-ADF0-F1EA5CDE437B}" srcOrd="0" destOrd="0" presId="urn:microsoft.com/office/officeart/2018/2/layout/IconCircleList"/>
    <dgm:cxn modelId="{A9DD738E-8CC2-464A-BE8E-2AFBA0C183E1}" type="presParOf" srcId="{A17B2BE3-674A-43C2-8823-46B9B2183071}" destId="{C0F72009-65ED-4C19-969C-2D54108FE60A}" srcOrd="1" destOrd="0" presId="urn:microsoft.com/office/officeart/2018/2/layout/IconCircleList"/>
    <dgm:cxn modelId="{756699C6-C7DC-4BF8-B034-C4DD953E5732}" type="presParOf" srcId="{A17B2BE3-674A-43C2-8823-46B9B2183071}" destId="{D66A54D2-96EA-48C3-80FE-3E11F5198EB5}" srcOrd="2" destOrd="0" presId="urn:microsoft.com/office/officeart/2018/2/layout/IconCircleList"/>
    <dgm:cxn modelId="{61A0FDAE-FB75-44CD-A83A-16ABB8536065}" type="presParOf" srcId="{A17B2BE3-674A-43C2-8823-46B9B2183071}" destId="{2B570919-46C1-4956-9F1F-E83A3C86410C}" srcOrd="3" destOrd="0" presId="urn:microsoft.com/office/officeart/2018/2/layout/IconCircleList"/>
    <dgm:cxn modelId="{C02C188D-C276-4B5E-9EE4-5DB62B2DC0E7}" type="presParOf" srcId="{AE66635D-E71F-4116-AD96-957724C8E4DF}" destId="{7F1E18C4-64CB-4377-B6D9-16B65AE5D3E1}" srcOrd="7" destOrd="0" presId="urn:microsoft.com/office/officeart/2018/2/layout/IconCircleList"/>
    <dgm:cxn modelId="{38C863AA-7270-42B1-B04B-030B51EEAE06}" type="presParOf" srcId="{AE66635D-E71F-4116-AD96-957724C8E4DF}" destId="{9C0E13C9-870A-4DB1-B625-F24FE6C02FDE}" srcOrd="8" destOrd="0" presId="urn:microsoft.com/office/officeart/2018/2/layout/IconCircleList"/>
    <dgm:cxn modelId="{13EDF896-2FA7-41BE-86C8-DA5167849376}" type="presParOf" srcId="{9C0E13C9-870A-4DB1-B625-F24FE6C02FDE}" destId="{9543B8C7-70BD-4753-878F-950009C0F1E5}" srcOrd="0" destOrd="0" presId="urn:microsoft.com/office/officeart/2018/2/layout/IconCircleList"/>
    <dgm:cxn modelId="{B0CDA96E-4F66-4E61-9EE8-B4A02BBA291F}" type="presParOf" srcId="{9C0E13C9-870A-4DB1-B625-F24FE6C02FDE}" destId="{6DF2A670-2B02-40C6-97F9-23FFCB3973AD}" srcOrd="1" destOrd="0" presId="urn:microsoft.com/office/officeart/2018/2/layout/IconCircleList"/>
    <dgm:cxn modelId="{13459C76-F11D-4E0B-AD18-CDEB1AD684EB}" type="presParOf" srcId="{9C0E13C9-870A-4DB1-B625-F24FE6C02FDE}" destId="{18BA0FAC-8A99-4B4A-9452-E34A451F1FFA}" srcOrd="2" destOrd="0" presId="urn:microsoft.com/office/officeart/2018/2/layout/IconCircleList"/>
    <dgm:cxn modelId="{DE82C772-9880-4ADD-B10F-EDD11A83D906}" type="presParOf" srcId="{9C0E13C9-870A-4DB1-B625-F24FE6C02FDE}" destId="{C8555A07-C70E-4BEF-AD2B-70D40A2A96A3}" srcOrd="3" destOrd="0" presId="urn:microsoft.com/office/officeart/2018/2/layout/IconCircleList"/>
    <dgm:cxn modelId="{7EF8B75A-DE18-4A58-B05A-5C593852CAC7}" type="presParOf" srcId="{AE66635D-E71F-4116-AD96-957724C8E4DF}" destId="{621BDDF3-14C5-4DC5-83FE-63ADA73B607F}" srcOrd="9" destOrd="0" presId="urn:microsoft.com/office/officeart/2018/2/layout/IconCircleList"/>
    <dgm:cxn modelId="{3BE603DF-3609-4F7D-AF13-E19A939CFAF7}" type="presParOf" srcId="{AE66635D-E71F-4116-AD96-957724C8E4DF}" destId="{CC5EEBF7-4D38-45F6-ACBF-FB178D92534D}" srcOrd="10" destOrd="0" presId="urn:microsoft.com/office/officeart/2018/2/layout/IconCircleList"/>
    <dgm:cxn modelId="{5F015E6D-80FC-499C-A1FA-E91A19932E0D}" type="presParOf" srcId="{CC5EEBF7-4D38-45F6-ACBF-FB178D92534D}" destId="{E63EB4F9-929B-4DBF-B6A3-BDCEBA78BB39}" srcOrd="0" destOrd="0" presId="urn:microsoft.com/office/officeart/2018/2/layout/IconCircleList"/>
    <dgm:cxn modelId="{88CFD5BC-40C3-4EBC-BF36-55CB27D2326E}" type="presParOf" srcId="{CC5EEBF7-4D38-45F6-ACBF-FB178D92534D}" destId="{E71CC171-5A0F-4C6A-8CBE-3ABB9F4A2E59}" srcOrd="1" destOrd="0" presId="urn:microsoft.com/office/officeart/2018/2/layout/IconCircleList"/>
    <dgm:cxn modelId="{761E6695-E879-49F1-9379-842F7977A501}" type="presParOf" srcId="{CC5EEBF7-4D38-45F6-ACBF-FB178D92534D}" destId="{5A7B771F-7838-4ADA-9A1A-7D623F79F924}" srcOrd="2" destOrd="0" presId="urn:microsoft.com/office/officeart/2018/2/layout/IconCircleList"/>
    <dgm:cxn modelId="{8816C3A2-87E4-4ECE-8B24-4DC01F3B2E9D}" type="presParOf" srcId="{CC5EEBF7-4D38-45F6-ACBF-FB178D92534D}" destId="{C338036E-1104-4BA9-AA56-868BEC2F2F4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62F01-384A-4222-8F22-1469D67A66C2}">
      <dsp:nvSpPr>
        <dsp:cNvPr id="0" name=""/>
        <dsp:cNvSpPr/>
      </dsp:nvSpPr>
      <dsp:spPr>
        <a:xfrm>
          <a:off x="2019334" y="11900"/>
          <a:ext cx="1026078" cy="10260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1B063-DDF6-428D-BA22-2D0E46762617}">
      <dsp:nvSpPr>
        <dsp:cNvPr id="0" name=""/>
        <dsp:cNvSpPr/>
      </dsp:nvSpPr>
      <dsp:spPr>
        <a:xfrm>
          <a:off x="2234811" y="227377"/>
          <a:ext cx="595125" cy="595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48B8C-D335-4310-A9D3-BA1AD3336B23}">
      <dsp:nvSpPr>
        <dsp:cNvPr id="0" name=""/>
        <dsp:cNvSpPr/>
      </dsp:nvSpPr>
      <dsp:spPr>
        <a:xfrm>
          <a:off x="3265287" y="11900"/>
          <a:ext cx="2418614" cy="10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the furniture for safe games. </a:t>
          </a:r>
        </a:p>
      </dsp:txBody>
      <dsp:txXfrm>
        <a:off x="3265287" y="11900"/>
        <a:ext cx="2418614" cy="1026078"/>
      </dsp:txXfrm>
    </dsp:sp>
    <dsp:sp modelId="{7837CC75-1911-4637-A561-5BFA242A17DE}">
      <dsp:nvSpPr>
        <dsp:cNvPr id="0" name=""/>
        <dsp:cNvSpPr/>
      </dsp:nvSpPr>
      <dsp:spPr>
        <a:xfrm>
          <a:off x="6105327" y="11900"/>
          <a:ext cx="1026078" cy="10260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C2D29-9B57-446C-82BE-1B9564D878AE}">
      <dsp:nvSpPr>
        <dsp:cNvPr id="0" name=""/>
        <dsp:cNvSpPr/>
      </dsp:nvSpPr>
      <dsp:spPr>
        <a:xfrm>
          <a:off x="6320803" y="227377"/>
          <a:ext cx="595125" cy="595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BC2CD-A6FC-4D56-B2C6-2DDBA9EB6C93}">
      <dsp:nvSpPr>
        <dsp:cNvPr id="0" name=""/>
        <dsp:cNvSpPr/>
      </dsp:nvSpPr>
      <dsp:spPr>
        <a:xfrm>
          <a:off x="7351279" y="11900"/>
          <a:ext cx="2418614" cy="10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safe equipment for the size of the space (soft balls, balloons, woggles for striking).</a:t>
          </a:r>
        </a:p>
      </dsp:txBody>
      <dsp:txXfrm>
        <a:off x="7351279" y="11900"/>
        <a:ext cx="2418614" cy="1026078"/>
      </dsp:txXfrm>
    </dsp:sp>
    <dsp:sp modelId="{9DADFBAA-5549-4BA0-8225-1B1D6683E4F7}">
      <dsp:nvSpPr>
        <dsp:cNvPr id="0" name=""/>
        <dsp:cNvSpPr/>
      </dsp:nvSpPr>
      <dsp:spPr>
        <a:xfrm>
          <a:off x="2019334" y="1836989"/>
          <a:ext cx="1026078" cy="10260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7E6FE-F408-4DB3-8963-B2F59B3894C8}">
      <dsp:nvSpPr>
        <dsp:cNvPr id="0" name=""/>
        <dsp:cNvSpPr/>
      </dsp:nvSpPr>
      <dsp:spPr>
        <a:xfrm>
          <a:off x="2234811" y="2052466"/>
          <a:ext cx="595125" cy="595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6491D-23B0-43A2-A002-1617D26CD03A}">
      <dsp:nvSpPr>
        <dsp:cNvPr id="0" name=""/>
        <dsp:cNvSpPr/>
      </dsp:nvSpPr>
      <dsp:spPr>
        <a:xfrm>
          <a:off x="3281661" y="1836989"/>
          <a:ext cx="2385866" cy="10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Inside and outside can both be used for a variety of activities.</a:t>
          </a:r>
        </a:p>
      </dsp:txBody>
      <dsp:txXfrm>
        <a:off x="3281661" y="1836989"/>
        <a:ext cx="2385866" cy="1026078"/>
      </dsp:txXfrm>
    </dsp:sp>
    <dsp:sp modelId="{D3BC1654-CACD-43B8-ADF0-F1EA5CDE437B}">
      <dsp:nvSpPr>
        <dsp:cNvPr id="0" name=""/>
        <dsp:cNvSpPr/>
      </dsp:nvSpPr>
      <dsp:spPr>
        <a:xfrm>
          <a:off x="6088953" y="1836989"/>
          <a:ext cx="1026078" cy="10260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72009-65ED-4C19-969C-2D54108FE60A}">
      <dsp:nvSpPr>
        <dsp:cNvPr id="0" name=""/>
        <dsp:cNvSpPr/>
      </dsp:nvSpPr>
      <dsp:spPr>
        <a:xfrm>
          <a:off x="6304429" y="2052466"/>
          <a:ext cx="595125" cy="5951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70919-46C1-4956-9F1F-E83A3C86410C}">
      <dsp:nvSpPr>
        <dsp:cNvPr id="0" name=""/>
        <dsp:cNvSpPr/>
      </dsp:nvSpPr>
      <dsp:spPr>
        <a:xfrm>
          <a:off x="7334905" y="1836989"/>
          <a:ext cx="2418614" cy="10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Move furniture out of the way to increase space for activities.</a:t>
          </a:r>
        </a:p>
      </dsp:txBody>
      <dsp:txXfrm>
        <a:off x="7334905" y="1836989"/>
        <a:ext cx="2418614" cy="1026078"/>
      </dsp:txXfrm>
    </dsp:sp>
    <dsp:sp modelId="{9543B8C7-70BD-4753-878F-950009C0F1E5}">
      <dsp:nvSpPr>
        <dsp:cNvPr id="0" name=""/>
        <dsp:cNvSpPr/>
      </dsp:nvSpPr>
      <dsp:spPr>
        <a:xfrm>
          <a:off x="2019334" y="3662078"/>
          <a:ext cx="1026078" cy="10260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2A670-2B02-40C6-97F9-23FFCB3973AD}">
      <dsp:nvSpPr>
        <dsp:cNvPr id="0" name=""/>
        <dsp:cNvSpPr/>
      </dsp:nvSpPr>
      <dsp:spPr>
        <a:xfrm>
          <a:off x="2234811" y="3877554"/>
          <a:ext cx="595125" cy="5951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55A07-C70E-4BEF-AD2B-70D40A2A96A3}">
      <dsp:nvSpPr>
        <dsp:cNvPr id="0" name=""/>
        <dsp:cNvSpPr/>
      </dsp:nvSpPr>
      <dsp:spPr>
        <a:xfrm>
          <a:off x="3265287" y="3662078"/>
          <a:ext cx="2418614" cy="10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trips to the park and beach to develop skills in larger spaces.</a:t>
          </a:r>
        </a:p>
      </dsp:txBody>
      <dsp:txXfrm>
        <a:off x="3265287" y="3662078"/>
        <a:ext cx="2418614" cy="1026078"/>
      </dsp:txXfrm>
    </dsp:sp>
    <dsp:sp modelId="{E63EB4F9-929B-4DBF-B6A3-BDCEBA78BB39}">
      <dsp:nvSpPr>
        <dsp:cNvPr id="0" name=""/>
        <dsp:cNvSpPr/>
      </dsp:nvSpPr>
      <dsp:spPr>
        <a:xfrm>
          <a:off x="6105327" y="3662078"/>
          <a:ext cx="1026078" cy="10260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CC171-5A0F-4C6A-8CBE-3ABB9F4A2E59}">
      <dsp:nvSpPr>
        <dsp:cNvPr id="0" name=""/>
        <dsp:cNvSpPr/>
      </dsp:nvSpPr>
      <dsp:spPr>
        <a:xfrm>
          <a:off x="6320803" y="3877554"/>
          <a:ext cx="595125" cy="5951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8036E-1104-4BA9-AA56-868BEC2F2F4D}">
      <dsp:nvSpPr>
        <dsp:cNvPr id="0" name=""/>
        <dsp:cNvSpPr/>
      </dsp:nvSpPr>
      <dsp:spPr>
        <a:xfrm>
          <a:off x="7351279" y="3662078"/>
          <a:ext cx="2418614" cy="10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adult led activities sometimes to expose the children to different skills.</a:t>
          </a:r>
        </a:p>
      </dsp:txBody>
      <dsp:txXfrm>
        <a:off x="7351279" y="3662078"/>
        <a:ext cx="2418614" cy="1026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EEC1-E069-4216-AF6E-5B273F48C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331FE-0264-2414-E1D4-97EF2ABEB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6018-E100-DD2A-E265-7604CC7E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81DCF-CF29-6AB8-4DFA-162B8B46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80E63-0E30-B5F9-3655-47F9155F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6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37C8-82EB-C44B-3A90-422156BA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B1FF2-3795-F4CD-ECBB-92FE54F86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24EBA-0FA1-B809-78F2-A49C23C4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D0EFA-6547-5CA1-A7E4-4D1CFFFE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6D421-45F8-4A66-53D4-D4898FC7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A445A-86A9-6353-6AC9-33B48A552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973CE-4CBF-6E67-2054-1906FB690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8D32E-70EB-3522-C989-88BDDBB5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89D05-6B66-170F-E80D-695372D3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D3AF-8650-18BA-8276-8AC395A3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9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1448-6C6A-5D9F-E2F8-2BB92B1F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410D-AF57-666A-B023-BEC7C4F8A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756E-4C47-B9E4-0FB4-FC1437C8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7BFC4-391B-342E-BC2F-2F008D4D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BC801-020C-D572-CFDA-DCE99EEF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9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994A-C046-123D-26FA-AA394B01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4C496-0DBA-96D8-BE64-FE57A4E66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524C-0894-8EDA-80A1-02A1D590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31327-AC90-10E2-7C78-0135649A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5A393-BDF0-1498-97E7-87C17E5E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3E17-5C57-1421-A392-230B64D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FC270-9A39-F1BE-4EE0-B35B96F63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0BCA8-75EA-FAC7-780A-FD9E2C3D3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3FA4D-3EFF-CA1F-404D-00BD335B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5B966-672D-92D0-9DAE-0B15FFB5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5FD0B-2C37-4044-31AD-C3693078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2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0288-C0D5-8FE3-6588-6CEDA17A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F6050-0CC7-87C0-C22C-6A48808C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49610-F7E7-AAC0-A7D9-BB2B0E510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132D8-9068-EFBA-F342-340DB399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858BE-C05A-FF16-1697-E930DC6CD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216B7-8CC6-0B04-514D-F53C13BC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FAEF9-7BA5-789A-E0E2-2B1208A9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4FE75-8F74-5628-BFFE-214C70FC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9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FF56-578A-98EF-7E74-13ACCF63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1B3E4-F5D8-C09C-07F1-6D5766A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6765B-EC5A-5046-8488-501FC6EE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FA83E-019E-76A5-0C15-5E62F66F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6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009A8-02FB-1C03-11B7-D02D1276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278AD-FA08-C702-8A0A-58686AC3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02CE4-0DFF-2835-9E09-370CF7F9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1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8F19-9641-F525-70DD-A4DB523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7B0A-8029-231B-A935-6311FF886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F7CF8-C4FD-A7CA-9364-F8C686CF3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C589A-8386-5445-6780-5FBC17239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8683F-F1EF-DA8A-2209-24D025CA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7D80-3E2D-B529-88F5-8E7D3D11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1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31AE-8CBC-6CB4-0F10-20E96D2B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FA371-2E5E-032C-8A8B-9FF07B2DA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53159-5890-E620-2A87-73DB6BF14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6486B-C73F-1896-7473-ABB8647B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0D245-E67A-327E-E2C6-B742C929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20294-346D-8C46-DEBD-B9A324B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3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7FD81-C6EE-31B9-ECC5-CD99967B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B6DD8-2EFC-57CF-578A-7FDC32A3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C076-2985-9833-0D02-4B496404C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526AC-C5BE-47AF-A7E2-6B472E04057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33A35-954C-0181-6A25-76DCB5990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81F21-0391-0F62-868D-FBD9263DA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1BEDD0-D3AC-4ABD-AA13-CDCEA269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3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FD370-463F-1F4C-9E23-AC7C88C9891D}"/>
              </a:ext>
            </a:extLst>
          </p:cNvPr>
          <p:cNvSpPr txBox="1"/>
          <p:nvPr/>
        </p:nvSpPr>
        <p:spPr>
          <a:xfrm>
            <a:off x="3106845" y="306716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Movement in Small Spaces</a:t>
            </a:r>
          </a:p>
        </p:txBody>
      </p:sp>
      <p:graphicFrame>
        <p:nvGraphicFramePr>
          <p:cNvPr id="5" name="TextBox 5">
            <a:extLst>
              <a:ext uri="{FF2B5EF4-FFF2-40B4-BE49-F238E27FC236}">
                <a16:creationId xmlns:a16="http://schemas.microsoft.com/office/drawing/2014/main" id="{371EC483-34F8-93AE-00ED-29F87DEA3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2947"/>
              </p:ext>
            </p:extLst>
          </p:nvPr>
        </p:nvGraphicFramePr>
        <p:xfrm>
          <a:off x="168728" y="1667010"/>
          <a:ext cx="11789229" cy="470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756B72-DEA5-DF0C-DA73-27F0CB1B95B2}"/>
              </a:ext>
            </a:extLst>
          </p:cNvPr>
          <p:cNvSpPr txBox="1"/>
          <p:nvPr/>
        </p:nvSpPr>
        <p:spPr>
          <a:xfrm>
            <a:off x="762000" y="6520543"/>
            <a:ext cx="106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344AC0-D2F3-F145-F6C8-7EFE9AF33727}"/>
              </a:ext>
            </a:extLst>
          </p:cNvPr>
          <p:cNvSpPr/>
          <p:nvPr/>
        </p:nvSpPr>
        <p:spPr>
          <a:xfrm>
            <a:off x="0" y="0"/>
            <a:ext cx="12192000" cy="13379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A3F93-72BA-D846-CDBA-6E7FF734EE3A}"/>
              </a:ext>
            </a:extLst>
          </p:cNvPr>
          <p:cNvSpPr txBox="1"/>
          <p:nvPr/>
        </p:nvSpPr>
        <p:spPr>
          <a:xfrm>
            <a:off x="2503715" y="253782"/>
            <a:ext cx="7304314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Developing Gross Motor Skill Tips</a:t>
            </a:r>
          </a:p>
        </p:txBody>
      </p:sp>
      <p:pic>
        <p:nvPicPr>
          <p:cNvPr id="13" name="Picture 12" descr="A red and green flame logo&#10;&#10;Description automatically generated">
            <a:extLst>
              <a:ext uri="{FF2B5EF4-FFF2-40B4-BE49-F238E27FC236}">
                <a16:creationId xmlns:a16="http://schemas.microsoft.com/office/drawing/2014/main" id="{7181C185-D871-E562-0F4F-F5ACF771B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77" y="5934070"/>
            <a:ext cx="1079595" cy="7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3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595C4-FB31-E2F1-D711-14D8827C2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929E7B-F9C8-C92F-C784-504E888DB76C}"/>
              </a:ext>
            </a:extLst>
          </p:cNvPr>
          <p:cNvSpPr txBox="1"/>
          <p:nvPr/>
        </p:nvSpPr>
        <p:spPr>
          <a:xfrm>
            <a:off x="3106845" y="306716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Movement in Small Spaces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866AD-3D01-01A0-7DB2-2C69D2D3427F}"/>
              </a:ext>
            </a:extLst>
          </p:cNvPr>
          <p:cNvSpPr txBox="1"/>
          <p:nvPr/>
        </p:nvSpPr>
        <p:spPr>
          <a:xfrm>
            <a:off x="762000" y="6520543"/>
            <a:ext cx="106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2DA686-0784-FF1D-68B2-628C18B2483D}"/>
              </a:ext>
            </a:extLst>
          </p:cNvPr>
          <p:cNvSpPr/>
          <p:nvPr/>
        </p:nvSpPr>
        <p:spPr>
          <a:xfrm>
            <a:off x="0" y="0"/>
            <a:ext cx="12192000" cy="13379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9C35A-EFE2-9411-6F22-52EA056B77A5}"/>
              </a:ext>
            </a:extLst>
          </p:cNvPr>
          <p:cNvSpPr txBox="1"/>
          <p:nvPr/>
        </p:nvSpPr>
        <p:spPr>
          <a:xfrm>
            <a:off x="2945539" y="317601"/>
            <a:ext cx="8567057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Use furniture for safe 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ames</a:t>
            </a:r>
          </a:p>
        </p:txBody>
      </p:sp>
      <p:pic>
        <p:nvPicPr>
          <p:cNvPr id="2" name="Picture 1" descr="How to get slime off clothes carpet walls and more – Artofit">
            <a:extLst>
              <a:ext uri="{FF2B5EF4-FFF2-40B4-BE49-F238E27FC236}">
                <a16:creationId xmlns:a16="http://schemas.microsoft.com/office/drawing/2014/main" id="{27D41573-E79A-5E47-0AE5-CA8649DEA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2" b="18685"/>
          <a:stretch>
            <a:fillRect/>
          </a:stretch>
        </p:blipFill>
        <p:spPr bwMode="auto">
          <a:xfrm>
            <a:off x="5216819" y="1806827"/>
            <a:ext cx="1922145" cy="212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46A4905-748B-6209-8419-F0D5A8088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t="24944" r="63546" b="52065"/>
          <a:stretch>
            <a:fillRect/>
          </a:stretch>
        </p:blipFill>
        <p:spPr bwMode="auto">
          <a:xfrm>
            <a:off x="3183071" y="4282363"/>
            <a:ext cx="2172970" cy="2084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E5D3B-EEAD-E5DD-B124-A49804C9B8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469" t="26190" r="63661" b="52064"/>
          <a:stretch>
            <a:fillRect/>
          </a:stretch>
        </p:blipFill>
        <p:spPr>
          <a:xfrm>
            <a:off x="8614796" y="1901792"/>
            <a:ext cx="2333355" cy="2057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F520F-70C0-43CF-A1B7-9EBF1EAC4F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393" t="25714" r="63784" b="52381"/>
          <a:stretch>
            <a:fillRect/>
          </a:stretch>
        </p:blipFill>
        <p:spPr>
          <a:xfrm>
            <a:off x="550976" y="1806827"/>
            <a:ext cx="3026230" cy="2092107"/>
          </a:xfrm>
          <a:prstGeom prst="rect">
            <a:avLst/>
          </a:prstGeom>
        </p:spPr>
      </p:pic>
      <p:pic>
        <p:nvPicPr>
          <p:cNvPr id="2050" name="Picture 2" descr="Gross Motor Activity for a Rainy Day: Walking on Pillows">
            <a:extLst>
              <a:ext uri="{FF2B5EF4-FFF2-40B4-BE49-F238E27FC236}">
                <a16:creationId xmlns:a16="http://schemas.microsoft.com/office/drawing/2014/main" id="{CB1A0972-458F-EF0D-A352-B8CA9AEC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04" y="463487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1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5F5D2-F44B-AC34-ADEF-C3D0E6E88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2780A-1D25-1E95-AA31-2E1B14219C82}"/>
              </a:ext>
            </a:extLst>
          </p:cNvPr>
          <p:cNvSpPr txBox="1"/>
          <p:nvPr/>
        </p:nvSpPr>
        <p:spPr>
          <a:xfrm>
            <a:off x="3106845" y="306716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Movement in Small Spaces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D8A96-DCD0-E944-7254-B6D3C3F90EB6}"/>
              </a:ext>
            </a:extLst>
          </p:cNvPr>
          <p:cNvSpPr txBox="1"/>
          <p:nvPr/>
        </p:nvSpPr>
        <p:spPr>
          <a:xfrm>
            <a:off x="762000" y="6520543"/>
            <a:ext cx="106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19C45-D652-1D9F-A141-BC03F153511B}"/>
              </a:ext>
            </a:extLst>
          </p:cNvPr>
          <p:cNvSpPr/>
          <p:nvPr/>
        </p:nvSpPr>
        <p:spPr>
          <a:xfrm>
            <a:off x="0" y="0"/>
            <a:ext cx="12192000" cy="13379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ACF32-393A-4468-57A2-D31160513DCB}"/>
              </a:ext>
            </a:extLst>
          </p:cNvPr>
          <p:cNvSpPr txBox="1"/>
          <p:nvPr/>
        </p:nvSpPr>
        <p:spPr>
          <a:xfrm>
            <a:off x="370114" y="317601"/>
            <a:ext cx="11658599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Use safe equipment for the size of the space</a:t>
            </a:r>
          </a:p>
        </p:txBody>
      </p:sp>
      <p:pic>
        <p:nvPicPr>
          <p:cNvPr id="1026" name="Picture 2" descr="Happy baby toddler crawling inside an open cardboard box at home | Premium  Photo">
            <a:extLst>
              <a:ext uri="{FF2B5EF4-FFF2-40B4-BE49-F238E27FC236}">
                <a16:creationId xmlns:a16="http://schemas.microsoft.com/office/drawing/2014/main" id="{86D46341-C271-650D-B95F-8852D011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18" y="2895575"/>
            <a:ext cx="3574292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A95D1-886B-15E7-49DB-8CECC278E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63" t="30082" r="7348" b="37886"/>
          <a:stretch/>
        </p:blipFill>
        <p:spPr>
          <a:xfrm>
            <a:off x="519053" y="4329354"/>
            <a:ext cx="3001264" cy="2282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36075-75E2-D4A9-95CA-F6B49ACA1B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302" t="26005" r="65982" b="52857"/>
          <a:stretch>
            <a:fillRect/>
          </a:stretch>
        </p:blipFill>
        <p:spPr>
          <a:xfrm>
            <a:off x="9187146" y="1553434"/>
            <a:ext cx="1963843" cy="2403315"/>
          </a:xfrm>
          <a:prstGeom prst="rect">
            <a:avLst/>
          </a:prstGeom>
        </p:spPr>
      </p:pic>
      <p:pic>
        <p:nvPicPr>
          <p:cNvPr id="12" name="Picture 2" descr="121,842 Children Balancing Royalty-Free Photos and Stock Images ...">
            <a:extLst>
              <a:ext uri="{FF2B5EF4-FFF2-40B4-BE49-F238E27FC236}">
                <a16:creationId xmlns:a16="http://schemas.microsoft.com/office/drawing/2014/main" id="{14FB5468-263B-9555-8136-6A65F37B3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4" r="26364" b="10816"/>
          <a:stretch>
            <a:fillRect/>
          </a:stretch>
        </p:blipFill>
        <p:spPr bwMode="auto">
          <a:xfrm>
            <a:off x="1041011" y="1706310"/>
            <a:ext cx="2065834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hy Do Bubbles Pop Experiment">
            <a:extLst>
              <a:ext uri="{FF2B5EF4-FFF2-40B4-BE49-F238E27FC236}">
                <a16:creationId xmlns:a16="http://schemas.microsoft.com/office/drawing/2014/main" id="{1C11F239-F43C-32ED-1657-AA46858C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611" y="4281035"/>
            <a:ext cx="3434809" cy="228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6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95D42-DFAE-DA11-CE19-FC29DE738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0FEDD7-F6F1-CB1D-1D36-B3E2A07959AE}"/>
              </a:ext>
            </a:extLst>
          </p:cNvPr>
          <p:cNvSpPr txBox="1"/>
          <p:nvPr/>
        </p:nvSpPr>
        <p:spPr>
          <a:xfrm>
            <a:off x="3106845" y="306716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Movement in Small Spaces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6825A-9835-0F68-AD57-6028B94024E4}"/>
              </a:ext>
            </a:extLst>
          </p:cNvPr>
          <p:cNvSpPr txBox="1"/>
          <p:nvPr/>
        </p:nvSpPr>
        <p:spPr>
          <a:xfrm>
            <a:off x="762000" y="6520543"/>
            <a:ext cx="106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B9337-7DF4-04A9-9B1D-68EC6BD3E922}"/>
              </a:ext>
            </a:extLst>
          </p:cNvPr>
          <p:cNvSpPr/>
          <p:nvPr/>
        </p:nvSpPr>
        <p:spPr>
          <a:xfrm>
            <a:off x="0" y="0"/>
            <a:ext cx="12192000" cy="13379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19299-042C-38CE-A113-0F446D2FDDDF}"/>
              </a:ext>
            </a:extLst>
          </p:cNvPr>
          <p:cNvSpPr txBox="1"/>
          <p:nvPr/>
        </p:nvSpPr>
        <p:spPr>
          <a:xfrm>
            <a:off x="370114" y="317601"/>
            <a:ext cx="11658599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Use adult led games sometimes too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C0873-0C1B-2608-0E34-DEFA6C79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18" t="34921" r="37946" b="38571"/>
          <a:stretch>
            <a:fillRect/>
          </a:stretch>
        </p:blipFill>
        <p:spPr>
          <a:xfrm>
            <a:off x="7068534" y="4004407"/>
            <a:ext cx="4844142" cy="2576342"/>
          </a:xfrm>
          <a:prstGeom prst="rect">
            <a:avLst/>
          </a:prstGeom>
        </p:spPr>
      </p:pic>
      <p:pic>
        <p:nvPicPr>
          <p:cNvPr id="3074" name="Picture 2" descr="Move It! Why Playing Catch Makes Kids Clever!">
            <a:extLst>
              <a:ext uri="{FF2B5EF4-FFF2-40B4-BE49-F238E27FC236}">
                <a16:creationId xmlns:a16="http://schemas.microsoft.com/office/drawing/2014/main" id="{5629DAD1-64DF-579C-212C-8BB23AD8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23" y="1547573"/>
            <a:ext cx="4799053" cy="19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,700+ Parent And Child Blowing Bubbles Stock Photos, Pictures &amp;  Royalty-Free Images - iStock">
            <a:extLst>
              <a:ext uri="{FF2B5EF4-FFF2-40B4-BE49-F238E27FC236}">
                <a16:creationId xmlns:a16="http://schemas.microsoft.com/office/drawing/2014/main" id="{381E03C2-0144-8D11-5B16-DB91B120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29" y="1502046"/>
            <a:ext cx="3527997" cy="23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21B344-D00A-A47B-9E0A-85BDF89AC2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786" t="21743" r="57054" b="7158"/>
          <a:stretch>
            <a:fillRect/>
          </a:stretch>
        </p:blipFill>
        <p:spPr>
          <a:xfrm>
            <a:off x="215133" y="2332516"/>
            <a:ext cx="2891712" cy="3711318"/>
          </a:xfrm>
          <a:prstGeom prst="rect">
            <a:avLst/>
          </a:prstGeom>
        </p:spPr>
      </p:pic>
      <p:pic>
        <p:nvPicPr>
          <p:cNvPr id="3082" name="Picture 10" descr="How to Play the 'Floor Is Lava' Game: Rules &amp; Variations">
            <a:extLst>
              <a:ext uri="{FF2B5EF4-FFF2-40B4-BE49-F238E27FC236}">
                <a16:creationId xmlns:a16="http://schemas.microsoft.com/office/drawing/2014/main" id="{34FEB001-98BD-AEC5-3E5E-D02213FE9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9" r="15267" b="5060"/>
          <a:stretch>
            <a:fillRect/>
          </a:stretch>
        </p:blipFill>
        <p:spPr bwMode="auto">
          <a:xfrm>
            <a:off x="3323129" y="4188175"/>
            <a:ext cx="3551666" cy="23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3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119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States of Guernsey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Brown, Kerri</dc:creator>
  <cp:lastModifiedBy>Brown, Kerri</cp:lastModifiedBy>
  <cp:revision>1</cp:revision>
  <dcterms:created xsi:type="dcterms:W3CDTF">2026-06-12T10:23:54Z</dcterms:created>
  <dcterms:modified xsi:type="dcterms:W3CDTF">2026-06-12T11:19:05Z</dcterms:modified>
</cp:coreProperties>
</file>